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4828" autoAdjust="0"/>
  </p:normalViewPr>
  <p:slideViewPr>
    <p:cSldViewPr>
      <p:cViewPr varScale="1">
        <p:scale>
          <a:sx n="62" d="100"/>
          <a:sy n="62" d="100"/>
        </p:scale>
        <p:origin x="-12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1224</Words>
  <Application>Microsoft Office PowerPoint</Application>
  <PresentationFormat>Bildschirmpräsentation (4:3)</PresentationFormat>
  <Paragraphs>162</Paragraphs>
  <Slides>21</Slides>
  <Notes>6</Notes>
  <HiddenSlides>2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Deimos</vt:lpstr>
      <vt:lpstr>Impfreaktionen Impfnebenwirkungen „Impfschäden“</vt:lpstr>
      <vt:lpstr>Folie 2</vt:lpstr>
      <vt:lpstr>Folie 3</vt:lpstr>
      <vt:lpstr>Folie 4</vt:lpstr>
      <vt:lpstr>Unterscheidung </vt:lpstr>
      <vt:lpstr>Kausalität</vt:lpstr>
      <vt:lpstr>Gemeldete Nebenwirkungen 1972-1999 (D)</vt:lpstr>
      <vt:lpstr>Folie 8</vt:lpstr>
      <vt:lpstr>Reaktionen an der Impfstelle</vt:lpstr>
      <vt:lpstr>Systemische Reaktionen</vt:lpstr>
      <vt:lpstr>Folie 11</vt:lpstr>
      <vt:lpstr>Systemische Reaktionen</vt:lpstr>
      <vt:lpstr>Spezielle pädiatrische Probleme</vt:lpstr>
      <vt:lpstr>Fieber und Fieberkrämpfe</vt:lpstr>
      <vt:lpstr>Krampfanfälle</vt:lpstr>
      <vt:lpstr>Neurologische Komplikationen</vt:lpstr>
      <vt:lpstr>Enzephalitis, Myelitis, Meningitis</vt:lpstr>
      <vt:lpstr>Guillain-Barré Syndrom</vt:lpstr>
      <vt:lpstr>Guillain-Barré Syndrom</vt:lpstr>
      <vt:lpstr>Zusatzstoffe: Thiomersal</vt:lpstr>
      <vt:lpstr>Zusatzstoffe: Aluminium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taveldoc</dc:creator>
  <cp:lastModifiedBy>Ursula Hollenstein</cp:lastModifiedBy>
  <cp:revision>69</cp:revision>
  <dcterms:created xsi:type="dcterms:W3CDTF">2012-10-15T11:07:52Z</dcterms:created>
  <dcterms:modified xsi:type="dcterms:W3CDTF">2014-06-02T14:43:42Z</dcterms:modified>
</cp:coreProperties>
</file>